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5" r:id="rId3"/>
    <p:sldId id="277" r:id="rId4"/>
    <p:sldId id="265" r:id="rId5"/>
    <p:sldId id="276" r:id="rId6"/>
    <p:sldId id="271" r:id="rId7"/>
    <p:sldId id="283" r:id="rId8"/>
    <p:sldId id="273" r:id="rId9"/>
    <p:sldId id="278" r:id="rId10"/>
    <p:sldId id="279" r:id="rId11"/>
    <p:sldId id="266" r:id="rId12"/>
    <p:sldId id="267" r:id="rId13"/>
    <p:sldId id="290" r:id="rId14"/>
    <p:sldId id="289" r:id="rId15"/>
    <p:sldId id="284" r:id="rId16"/>
    <p:sldId id="28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7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4959-15BB-4735-B301-770975BCFE05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98B3F-EE23-4A72-9621-AFA5AFA2A2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98B3F-EE23-4A72-9621-AFA5AFA2A28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BD4A-77FC-4F0E-82EC-68679B2DC6DB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A782-CB5C-4022-99B5-8D8B46FDAE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livemaster.ru/item/420710-kukly-igrushki-kukla-bereginya-doma-prostaya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44.radikal.ru/i104/0903/04/c653b6bca4b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veter-stran.ru/shop_image/product/_________________4bc3660bc79a9.jpg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005.radikal.ru/i212/1002/08/03d2c882a1a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oys.ru/museums/igrushki/kukli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5072074"/>
            <a:ext cx="585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Выполнила:педагог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Довгаль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алентина 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вановна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28596" y="428604"/>
            <a:ext cx="8215370" cy="271305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endParaRPr lang="ru-RU" sz="3600" b="1" kern="10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14678" y="2714620"/>
            <a:ext cx="5715040" cy="22463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1C1A1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Моя подружка "Кукла - игрушка"</a:t>
            </a:r>
            <a:endParaRPr lang="ru-RU" sz="3600" b="1" kern="10" spc="0" dirty="0">
              <a:ln w="9525">
                <a:solidFill>
                  <a:srgbClr val="1C1A1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2" cstate="print"/>
          <a:srcRect r="-5781"/>
          <a:stretch>
            <a:fillRect/>
          </a:stretch>
        </p:blipFill>
        <p:spPr bwMode="auto">
          <a:xfrm>
            <a:off x="0" y="0"/>
            <a:ext cx="9644098" cy="2857496"/>
          </a:xfrm>
          <a:prstGeom prst="rect">
            <a:avLst/>
          </a:prstGeom>
          <a:noFill/>
        </p:spPr>
      </p:pic>
      <p:pic>
        <p:nvPicPr>
          <p:cNvPr id="8" name="Рисунок 7" descr="http://zhurnal.lib.ru/img/s/shalina_m_a/slavyanskie_drevnosti/0070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14282" y="2214554"/>
            <a:ext cx="278608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7143768" y="428604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истории кукол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Руси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21455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91683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Кружок«</a:t>
            </a:r>
          </a:p>
          <a:p>
            <a:pPr algn="ctr"/>
            <a:r>
              <a:rPr lang="ru-RU" b="1" dirty="0" smtClean="0"/>
              <a:t>«Волшебный мир»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32911" b="4080"/>
          <a:stretch>
            <a:fillRect/>
          </a:stretch>
        </p:blipFill>
        <p:spPr bwMode="auto">
          <a:xfrm>
            <a:off x="0" y="-142900"/>
            <a:ext cx="9144000" cy="3357586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21" name="Рисунок 98" descr="Кукла Берегиня дома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71744"/>
            <a:ext cx="2428892" cy="3071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00298" y="3000372"/>
            <a:ext cx="61436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Кукла-оберег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«Берегиня» 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ранительница дома.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Основа куклы изготавливается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вручную без участия иглы.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Считается,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колоть «Берегиню» иголкой нельзя.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укла Берегиня дома (простая)">
            <a:hlinkClick r:id="rId5"/>
          </p:cNvPr>
          <p:cNvPicPr/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429388" y="1857364"/>
            <a:ext cx="242886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32911" b="4080"/>
          <a:stretch>
            <a:fillRect/>
          </a:stretch>
        </p:blipFill>
        <p:spPr bwMode="auto">
          <a:xfrm>
            <a:off x="0" y="-142900"/>
            <a:ext cx="9144000" cy="3357586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ttp://s001.radikal.ru/i193/1005/8b/949074117b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2857520" cy="4077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00332" y="2571744"/>
            <a:ext cx="61436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Куклу Крупеничку делали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Руси во время сбора урожая...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уловище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куклы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Мешочек, который  наполнялся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зерном.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- зернушка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помогает    человеку верить в удачный год.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04" y="3643314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Кукла - оберег «Веснянка».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Наступал праздник  «Пасха»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молодые девушки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обменивались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куклами – веснянками.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s44.radikal.ru/i104/0903/04/c653b6bca4ba.jpg">
            <a:hlinkClick r:id="rId3" tgtFrame="_blank"/>
          </p:cNvPr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57158" y="2714620"/>
            <a:ext cx="2143140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3" name="i-main-pic" descr="Картинка 118 из 10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357950" y="500042"/>
            <a:ext cx="2500330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29" descr="http://z3.foto.rambler.ru/public/homunculus23/2/20/4-work.jpg?1248901316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28596" y="1928802"/>
            <a:ext cx="3000396" cy="428628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428992" y="2357430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разве огородная кукла-пугало не оберег?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Оберег, да еще какой!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Оберегает огородные посевы от птиц и скота.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Словно живой мужик или баба разгуливает по огороду, да еще и руками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«отмахивается» от ветерка.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32911" b="4080"/>
          <a:stretch>
            <a:fillRect/>
          </a:stretch>
        </p:blipFill>
        <p:spPr bwMode="auto">
          <a:xfrm>
            <a:off x="0" y="-142900"/>
            <a:ext cx="9144000" cy="33575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43306" y="2714620"/>
            <a:ext cx="50720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Обрядовая кукла — не игрушка.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Лицо, как правило, оставалось белым.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без лица считалась недоступной для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вселения в нее злых сил.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25" descr="http://www.rukukla.ru/image/i0279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328614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2" cstate="print"/>
          <a:srcRect r="32911" b="4080"/>
          <a:stretch>
            <a:fillRect/>
          </a:stretch>
        </p:blipFill>
        <p:spPr bwMode="auto">
          <a:xfrm>
            <a:off x="0" y="-142900"/>
            <a:ext cx="9144000" cy="3357586"/>
          </a:xfrm>
          <a:prstGeom prst="rect">
            <a:avLst/>
          </a:prstGeom>
          <a:noFill/>
        </p:spPr>
      </p:pic>
      <p:pic>
        <p:nvPicPr>
          <p:cNvPr id="11" name="Рисунок 10" descr="http://www.rukukla.ru/file/0001/1a433a3b4b-99.jpg"/>
          <p:cNvPicPr/>
          <p:nvPr/>
        </p:nvPicPr>
        <p:blipFill>
          <a:blip r:embed="rId3" cstate="print">
            <a:lum bright="-10000"/>
          </a:blip>
          <a:srcRect b="11675"/>
          <a:stretch>
            <a:fillRect/>
          </a:stretch>
        </p:blipFill>
        <p:spPr bwMode="auto">
          <a:xfrm>
            <a:off x="357158" y="2714620"/>
            <a:ext cx="350046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857620" y="2571744"/>
            <a:ext cx="5072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Масленица – первая закличка Весны.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праздник посвящался проводам Зимы и встрече Весны.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Кукла «Масленица» –является символом злой и холодной Зимы.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2" cstate="print"/>
          <a:srcRect r="32911" b="4080"/>
          <a:stretch>
            <a:fillRect/>
          </a:stretch>
        </p:blipFill>
        <p:spPr bwMode="auto">
          <a:xfrm>
            <a:off x="0" y="-142900"/>
            <a:ext cx="9144000" cy="6572296"/>
          </a:xfrm>
          <a:prstGeom prst="rect">
            <a:avLst/>
          </a:prstGeom>
          <a:noFill/>
        </p:spPr>
      </p:pic>
      <p:pic>
        <p:nvPicPr>
          <p:cNvPr id="2" name="i-main-pic" descr="Картинка 56 из 1027">
            <a:hlinkClick r:id="rId3" tgtFrame="_blank"/>
          </p:cNvPr>
          <p:cNvPicPr/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71472" y="714356"/>
            <a:ext cx="8143932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-285776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rukukla.ru/image/image14.jpg"/>
          <p:cNvPicPr/>
          <p:nvPr/>
        </p:nvPicPr>
        <p:blipFill>
          <a:blip r:embed="rId3" cstate="print"/>
          <a:srcRect l="17614" t="12123" r="14639" b="4532"/>
          <a:stretch>
            <a:fillRect/>
          </a:stretch>
        </p:blipFill>
        <p:spPr bwMode="auto">
          <a:xfrm>
            <a:off x="285720" y="2143116"/>
            <a:ext cx="2857520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143208" y="2714620"/>
            <a:ext cx="6000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Самую первую куклу,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сделанную своими руками, нежелательно дарить или отдавать.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Оставьте её себе, она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украсит любимый уголок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вашей комнаты, и всегда будет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радовать свою хозяйку.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она сделана с любовью.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ermany.ru/photos/774246.big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143636" y="285728"/>
            <a:ext cx="271464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786050" y="3286124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 – первая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игрушек.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известна с глубокой древности.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проста, но в этой простоте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таится великая загадка.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rukukla.ru/image/gallery/trapi4nye_kukly/20080911081033.jpg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282" y="2214554"/>
            <a:ext cx="2357454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14612" y="3357562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мастерили из бересты, тряпочек, прутьев, соломы  даже обычное полено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могли обрядить куклой.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Назывались они «стригушками».</a:t>
            </a:r>
          </a:p>
        </p:txBody>
      </p:sp>
      <p:pic>
        <p:nvPicPr>
          <p:cNvPr id="8" name="Рисунок 7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7 из 1027">
            <a:hlinkClick r:id="rId3" tgtFrame="_blank"/>
          </p:cNvPr>
          <p:cNvPicPr/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143636" y="285728"/>
            <a:ext cx="2571768" cy="3071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www.rukukla.ru/image/c7_10.jpg"/>
          <p:cNvPicPr/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14282" y="2643182"/>
            <a:ext cx="250033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678" y="3929066"/>
            <a:ext cx="5786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 не рождается сама.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Её создаёт человек.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 сохраняет в своём образе самобытность и характерные черты создающего её народа.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21468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Русские народные куклы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64357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Смоленские крестьянки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kukla.ru/image/gallery/kukly_baryni_devki_baby_i_tp/20080927094753.jpg"/>
          <p:cNvPicPr/>
          <p:nvPr/>
        </p:nvPicPr>
        <p:blipFill>
          <a:blip r:embed="rId3" cstate="print">
            <a:lum bright="-10000" contrast="30000"/>
          </a:blip>
          <a:srcRect l="4960" r="5767"/>
          <a:stretch>
            <a:fillRect/>
          </a:stretch>
        </p:blipFill>
        <p:spPr bwMode="auto">
          <a:xfrm>
            <a:off x="5643570" y="428604"/>
            <a:ext cx="328614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ttp://www.rukukla.ru/image/gallery/kukly_baryni_devki_baby_i_tp/20080927094827.jpg"/>
          <p:cNvPicPr/>
          <p:nvPr/>
        </p:nvPicPr>
        <p:blipFill>
          <a:blip r:embed="rId4" cstate="print">
            <a:lum bright="-10000" contrast="20000"/>
          </a:blip>
          <a:srcRect l="21429" r="12500"/>
          <a:stretch>
            <a:fillRect/>
          </a:stretch>
        </p:blipFill>
        <p:spPr bwMode="auto">
          <a:xfrm>
            <a:off x="428596" y="2000240"/>
            <a:ext cx="2928958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7885" y="3714752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– Архангельские крестьяне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rukukla.ru/image/00065t68.jpg"/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28596" y="2071678"/>
            <a:ext cx="5500726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357694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Куклы на Руси были оберегами.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Куклы-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охраняют людей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 тёмных сил, ссор, болезней.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Мои документы\Мои рисунки\деревня.jpg"/>
          <p:cNvPicPr/>
          <p:nvPr/>
        </p:nvPicPr>
        <p:blipFill>
          <a:blip r:embed="rId2" cstate="print">
            <a:lum bright="10000"/>
          </a:blip>
          <a:srcRect r="33138" b="4762"/>
          <a:stretch>
            <a:fillRect/>
          </a:stretch>
        </p:blipFill>
        <p:spPr bwMode="auto">
          <a:xfrm>
            <a:off x="0" y="285728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rukukla.ru/file/0001/piniginalivejournalcom_0003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14282" y="2143116"/>
            <a:ext cx="6643734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деревня.jpg"/>
          <p:cNvPicPr/>
          <p:nvPr/>
        </p:nvPicPr>
        <p:blipFill>
          <a:blip r:embed="rId2" cstate="print"/>
          <a:srcRect r="33138" b="4762"/>
          <a:stretch>
            <a:fillRect/>
          </a:stretch>
        </p:blipFill>
        <p:spPr bwMode="auto">
          <a:xfrm>
            <a:off x="0" y="285728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kukla.ru/file/0001/piniginalivejournalcom.jpg"/>
          <p:cNvPicPr/>
          <p:nvPr/>
        </p:nvPicPr>
        <p:blipFill>
          <a:blip r:embed="rId3" cstate="print">
            <a:lum bright="-10000" contrast="30000"/>
          </a:blip>
          <a:srcRect l="5996" t="6001" r="8065" b="5487"/>
          <a:stretch>
            <a:fillRect/>
          </a:stretch>
        </p:blipFill>
        <p:spPr bwMode="auto">
          <a:xfrm>
            <a:off x="214282" y="1785926"/>
            <a:ext cx="3357586" cy="4572032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2786058"/>
            <a:ext cx="52149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очистительная.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после семейной ссоры женщина распахивала окна, двери, брала в руки куклу и, используя ее как символический веник,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выметала порчу из избы.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деревня.jpg"/>
          <p:cNvPicPr/>
          <p:nvPr/>
        </p:nvPicPr>
        <p:blipFill>
          <a:blip r:embed="rId2" cstate="print"/>
          <a:srcRect r="33138" b="4762"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kukla.ru/image/gallery/kukla_becconnica/20081110092510.jpg"/>
          <p:cNvPicPr/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28596" y="2214554"/>
            <a:ext cx="3357586" cy="4000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786182" y="2786058"/>
            <a:ext cx="4857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«Сонница –бессоница,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играй с моим дитятком,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играй с этой куклой»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колыбельная кукла бессоница.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Её клали в колыбель, когда плакал ребёнок.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2" cstate="print"/>
          <a:srcRect r="32911" b="4080"/>
          <a:stretch>
            <a:fillRect/>
          </a:stretch>
        </p:blipFill>
        <p:spPr bwMode="auto">
          <a:xfrm>
            <a:off x="0" y="-142900"/>
            <a:ext cx="9144000" cy="3357586"/>
          </a:xfrm>
          <a:prstGeom prst="rect">
            <a:avLst/>
          </a:prstGeom>
          <a:noFill/>
        </p:spPr>
      </p:pic>
      <p:pic>
        <p:nvPicPr>
          <p:cNvPr id="6" name="Рисунок 5" descr="http://www.rukukla.ru/image/gallery/kukla_pelena6ka/20090609073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28614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357686" y="2786058"/>
            <a:ext cx="47863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Пеленашка была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куклой для ребёнка в играх.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Её клали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колыбель  к ребёнку,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оберег от злых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духов.</a:t>
            </a:r>
          </a:p>
          <a:p>
            <a:endParaRPr lang="ru-RU" dirty="0"/>
          </a:p>
        </p:txBody>
      </p:sp>
      <p:pic>
        <p:nvPicPr>
          <p:cNvPr id="11" name="Рисунок 10" descr="http://www.rukukla.ru/image/gallery/kukla_pelena6ka/200809140727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86322"/>
            <a:ext cx="2643206" cy="1437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416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108</cp:revision>
  <dcterms:created xsi:type="dcterms:W3CDTF">2011-01-14T08:43:24Z</dcterms:created>
  <dcterms:modified xsi:type="dcterms:W3CDTF">2014-10-18T02:26:49Z</dcterms:modified>
</cp:coreProperties>
</file>